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6"/>
  </p:notesMasterIdLst>
  <p:handoutMasterIdLst>
    <p:handoutMasterId r:id="rId7"/>
  </p:handoutMasterIdLst>
  <p:sldIdLst>
    <p:sldId id="263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2DF"/>
    <a:srgbClr val="B2BEDD"/>
    <a:srgbClr val="C0BEDA"/>
    <a:srgbClr val="BABEDA"/>
    <a:srgbClr val="B5BEDA"/>
    <a:srgbClr val="B2BEDA"/>
    <a:srgbClr val="B0BEDA"/>
    <a:srgbClr val="B0BED6"/>
    <a:srgbClr val="B0BED4"/>
    <a:srgbClr val="B0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30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FCD376-1E6C-4E5A-93AC-2432A62C62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2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4ED411-56E0-494F-921C-EA838EA5D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962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7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04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94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3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4368" y="6381327"/>
            <a:ext cx="1080120" cy="28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482626-7BBE-4DEB-AC40-CFBD3443FBC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DB54-EEDC-44D6-B2E3-452BFCC892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97E8-513A-4C99-9392-BEDFEEC9CF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6343-716C-47DB-9FF0-63A410BF0C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B424-0161-423A-999F-8017ACEA92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26" r:id="rId3"/>
    <p:sldLayoutId id="2147483727" r:id="rId4"/>
    <p:sldLayoutId id="214748372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6725" y="4292600"/>
            <a:ext cx="8281988" cy="237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AUTOR</a:t>
            </a:r>
            <a:b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lang="pt-BR" sz="1600" i="1" dirty="0">
                <a:latin typeface="+mn-lt"/>
              </a:rPr>
              <a:t>Instituição Acadêmica do Autor</a:t>
            </a:r>
            <a:endParaRPr lang="pt-BR" sz="1600" dirty="0">
              <a:latin typeface="+mn-lt"/>
            </a:endParaRP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sz="1600" b="1" kern="0" dirty="0">
                <a:latin typeface="+mn-lt"/>
              </a:rPr>
              <a:t>COAUTOR</a:t>
            </a:r>
            <a:br>
              <a:rPr lang="pt-BR" sz="1600" b="1" kern="0" dirty="0">
                <a:latin typeface="+mn-lt"/>
              </a:rPr>
            </a:br>
            <a:r>
              <a:rPr lang="pt-BR" sz="1600" i="1" dirty="0">
                <a:latin typeface="+mn-lt"/>
              </a:rPr>
              <a:t>Instituição Acadêmica do Coautor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sz="1600" b="1" kern="0" dirty="0">
                <a:latin typeface="+mn-lt"/>
              </a:rPr>
              <a:t>COAUTOR</a:t>
            </a:r>
            <a:br>
              <a:rPr lang="pt-BR" sz="1600" b="1" kern="0" dirty="0">
                <a:latin typeface="+mn-lt"/>
              </a:rPr>
            </a:br>
            <a:r>
              <a:rPr lang="pt-BR" sz="1600" i="1" dirty="0">
                <a:latin typeface="+mn-lt"/>
              </a:rPr>
              <a:t>Instituição Acadêmica do Coautor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sz="1600" b="1" kern="0" dirty="0">
                <a:latin typeface="+mn-lt"/>
              </a:rPr>
              <a:t>COAUTOR</a:t>
            </a:r>
            <a:br>
              <a:rPr lang="pt-BR" sz="1600" b="1" kern="0" dirty="0">
                <a:latin typeface="+mn-lt"/>
              </a:rPr>
            </a:br>
            <a:r>
              <a:rPr lang="pt-BR" sz="1600" i="1" dirty="0">
                <a:latin typeface="+mn-lt"/>
              </a:rPr>
              <a:t>Instituição Acadêmica do Coautor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sz="1600" b="1" kern="0" dirty="0"/>
              <a:t>COAUTOR</a:t>
            </a:r>
            <a:br>
              <a:rPr lang="pt-BR" sz="1600" b="1" kern="0" dirty="0"/>
            </a:br>
            <a:r>
              <a:rPr lang="pt-BR" sz="1600" i="1" dirty="0"/>
              <a:t>Instituição Acadêmica do Coautor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endParaRPr lang="pt-BR" sz="1600" i="1" dirty="0">
              <a:latin typeface="+mn-lt"/>
            </a:endParaRPr>
          </a:p>
          <a:p>
            <a:pPr marL="342900" lvl="0" indent="-342900" algn="r">
              <a:lnSpc>
                <a:spcPct val="80000"/>
              </a:lnSpc>
              <a:spcBef>
                <a:spcPct val="20000"/>
              </a:spcBef>
            </a:pPr>
            <a:endParaRPr kumimoji="0" lang="pt-BR" sz="2000" b="0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1</a:t>
            </a:fld>
            <a:endParaRPr lang="pt-BR" b="1" dirty="0"/>
          </a:p>
        </p:txBody>
      </p:sp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m 3" descr="C:\Users\Anderson\AppData\Local\Microsoft\Windows\INetCacheContent.Word\3ddd38b1-389e-4e03-a8e2-b264ffab5f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7" t="17780" r="29877" b="52594"/>
          <a:stretch>
            <a:fillRect/>
          </a:stretch>
        </p:blipFill>
        <p:spPr bwMode="auto">
          <a:xfrm>
            <a:off x="35496" y="76546"/>
            <a:ext cx="1851816" cy="10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 de Texto 2"/>
          <p:cNvSpPr txBox="1">
            <a:spLocks noChangeArrowheads="1"/>
          </p:cNvSpPr>
          <p:nvPr/>
        </p:nvSpPr>
        <p:spPr bwMode="auto">
          <a:xfrm>
            <a:off x="4499992" y="260648"/>
            <a:ext cx="4248472" cy="5572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 Contabilidade como Instrumento de Controle Social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6997005" y="836712"/>
            <a:ext cx="1895475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Aft>
                <a:spcPts val="800"/>
              </a:spcAft>
            </a:pPr>
            <a:r>
              <a:rPr lang="pt-BR" altLang="pt-BR" sz="1000" b="1" dirty="0">
                <a:solidFill>
                  <a:srgbClr val="00B050"/>
                </a:solidFill>
                <a:latin typeface="Arial" panose="020B0604020202020204" pitchFamily="34" charset="0"/>
              </a:rPr>
              <a:t>25 a 27de outubro de 2018</a:t>
            </a: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331640" y="2076961"/>
            <a:ext cx="691276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 Título do trabalho Título do trabalho Título do trabalho Título do trabalho</a:t>
            </a:r>
          </a:p>
          <a:p>
            <a:pPr lvl="0" algn="ctr">
              <a:defRPr/>
            </a:pPr>
            <a:endParaRPr lang="pt-BR" sz="2800" b="1" kern="0" dirty="0">
              <a:solidFill>
                <a:srgbClr val="1630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Área Temática: </a:t>
            </a:r>
            <a:r>
              <a:rPr lang="pt-BR" dirty="0">
                <a:solidFill>
                  <a:srgbClr val="FF0000"/>
                </a:solidFill>
              </a:rPr>
              <a:t>XXXXXXXXXXXXXXXXX</a:t>
            </a:r>
          </a:p>
          <a:p>
            <a:pPr lvl="0" algn="ctr">
              <a:defRPr/>
            </a:pPr>
            <a:endParaRPr lang="pt-BR" sz="2800" b="1" kern="0" dirty="0">
              <a:solidFill>
                <a:srgbClr val="1630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2</a:t>
            </a:fld>
            <a:endParaRPr lang="pt-BR" b="1" dirty="0"/>
          </a:p>
        </p:txBody>
      </p:sp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m 3" descr="C:\Users\Anderson\AppData\Local\Microsoft\Windows\INetCacheContent.Word\3ddd38b1-389e-4e03-a8e2-b264ffab5f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7" t="17780" r="29877" b="52594"/>
          <a:stretch>
            <a:fillRect/>
          </a:stretch>
        </p:blipFill>
        <p:spPr bwMode="auto">
          <a:xfrm>
            <a:off x="35496" y="76546"/>
            <a:ext cx="1851816" cy="10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 de Texto 2"/>
          <p:cNvSpPr txBox="1">
            <a:spLocks noChangeArrowheads="1"/>
          </p:cNvSpPr>
          <p:nvPr/>
        </p:nvSpPr>
        <p:spPr bwMode="auto">
          <a:xfrm>
            <a:off x="4499992" y="260648"/>
            <a:ext cx="4248472" cy="5572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 Contabilidade como Instrumento de Controle Social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6997005" y="836712"/>
            <a:ext cx="1895475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Aft>
                <a:spcPts val="800"/>
              </a:spcAft>
            </a:pPr>
            <a:r>
              <a:rPr lang="pt-BR" altLang="pt-BR" sz="1000" b="1" dirty="0">
                <a:solidFill>
                  <a:srgbClr val="00B050"/>
                </a:solidFill>
                <a:latin typeface="Arial" panose="020B0604020202020204" pitchFamily="34" charset="0"/>
              </a:rPr>
              <a:t>25 a 27de outubro de 2018</a:t>
            </a: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742" y="1988840"/>
            <a:ext cx="80645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dirty="0"/>
              <a:t>Utilizar o layout padrão de apresentação dos slides, conforme modelo disponibilizado pela comissão científica;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dirty="0"/>
              <a:t>Quanto ao texto: título em fonte Arial 28 e corpo do texto em Arial 24.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dirty="0"/>
              <a:t>O primeiro slide deve conter o logo do prêmio, título do artigo científico, nomes dos autor e coautores (caso exista) e vínculo institucional.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dirty="0"/>
              <a:t>Recomenda-se utilizar no máximo 15 slides, todos numerados.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57435" y="1052761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20699888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3</a:t>
            </a:fld>
            <a:endParaRPr lang="pt-BR" b="1" dirty="0"/>
          </a:p>
        </p:txBody>
      </p:sp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m 3" descr="C:\Users\Anderson\AppData\Local\Microsoft\Windows\INetCacheContent.Word\3ddd38b1-389e-4e03-a8e2-b264ffab5f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7" t="17780" r="29877" b="52594"/>
          <a:stretch>
            <a:fillRect/>
          </a:stretch>
        </p:blipFill>
        <p:spPr bwMode="auto">
          <a:xfrm>
            <a:off x="35496" y="76546"/>
            <a:ext cx="1851816" cy="10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 de Texto 2"/>
          <p:cNvSpPr txBox="1">
            <a:spLocks noChangeArrowheads="1"/>
          </p:cNvSpPr>
          <p:nvPr/>
        </p:nvSpPr>
        <p:spPr bwMode="auto">
          <a:xfrm>
            <a:off x="4499992" y="260648"/>
            <a:ext cx="4248472" cy="5572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 Contabilidade como Instrumento de Controle Social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6997005" y="836712"/>
            <a:ext cx="1895475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Aft>
                <a:spcPts val="800"/>
              </a:spcAft>
            </a:pPr>
            <a:r>
              <a:rPr lang="pt-BR" altLang="pt-BR" sz="1000" b="1" dirty="0">
                <a:solidFill>
                  <a:srgbClr val="00B050"/>
                </a:solidFill>
                <a:latin typeface="Arial" panose="020B0604020202020204" pitchFamily="34" charset="0"/>
              </a:rPr>
              <a:t>25 a 27de outubro de 2018</a:t>
            </a: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750" y="1657538"/>
            <a:ext cx="80645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300" dirty="0"/>
              <a:t>O tempo destinado à  apresentação e discussão de cada trabalho :</a:t>
            </a:r>
          </a:p>
          <a:p>
            <a:pPr marL="908050" lvl="2" indent="-450850" algn="just">
              <a:spcAft>
                <a:spcPts val="1200"/>
              </a:spcAft>
              <a:buClr>
                <a:srgbClr val="0000FF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b="1" dirty="0"/>
              <a:t>SESSÕES (bloco de 90 minutos): </a:t>
            </a:r>
            <a:r>
              <a:rPr lang="pt-BR" sz="2400" dirty="0"/>
              <a:t>03 trabalhos. Para cada trabalho haverá 20 minutos de apresentação e 10 minutos para debates e perguntas da plateia. 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Os apresentadores devem tomar a iniciativa de carregar o arquivo no microcomputador com antecedência, antes do início da sessão.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Sugere-se finalizar com meios de contato do autor e coautores.</a:t>
            </a:r>
          </a:p>
          <a:p>
            <a:pPr marL="457200" lvl="2" algn="just">
              <a:spcAft>
                <a:spcPts val="1200"/>
              </a:spcAft>
              <a:buClr>
                <a:srgbClr val="0000FF"/>
              </a:buClr>
              <a:tabLst>
                <a:tab pos="355600" algn="l"/>
              </a:tabLs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691521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4</a:t>
            </a:fld>
            <a:endParaRPr lang="pt-BR" b="1" dirty="0"/>
          </a:p>
        </p:txBody>
      </p:sp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m 3" descr="C:\Users\Anderson\AppData\Local\Microsoft\Windows\INetCacheContent.Word\3ddd38b1-389e-4e03-a8e2-b264ffab5f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7" t="17780" r="29877" b="52594"/>
          <a:stretch>
            <a:fillRect/>
          </a:stretch>
        </p:blipFill>
        <p:spPr bwMode="auto">
          <a:xfrm>
            <a:off x="35496" y="76546"/>
            <a:ext cx="1851816" cy="10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 de Texto 2"/>
          <p:cNvSpPr txBox="1">
            <a:spLocks noChangeArrowheads="1"/>
          </p:cNvSpPr>
          <p:nvPr/>
        </p:nvSpPr>
        <p:spPr bwMode="auto">
          <a:xfrm>
            <a:off x="4499992" y="260648"/>
            <a:ext cx="4248472" cy="5572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 Contabilidade como Instrumento de Controle Social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6997005" y="836712"/>
            <a:ext cx="1895475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Aft>
                <a:spcPts val="800"/>
              </a:spcAft>
            </a:pPr>
            <a:r>
              <a:rPr lang="pt-BR" altLang="pt-BR" sz="1000" b="1" dirty="0">
                <a:solidFill>
                  <a:srgbClr val="00B050"/>
                </a:solidFill>
                <a:latin typeface="Arial" panose="020B0604020202020204" pitchFamily="34" charset="0"/>
              </a:rPr>
              <a:t>25 a 27de outubro de 2018</a:t>
            </a: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9" name="Espaço Reservado para Texto 6"/>
          <p:cNvSpPr txBox="1">
            <a:spLocks/>
          </p:cNvSpPr>
          <p:nvPr/>
        </p:nvSpPr>
        <p:spPr>
          <a:xfrm>
            <a:off x="395536" y="1196752"/>
            <a:ext cx="4752528" cy="4691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pt-BR" b="1" kern="0" dirty="0"/>
          </a:p>
          <a:p>
            <a:pPr>
              <a:defRPr/>
            </a:pPr>
            <a:r>
              <a:rPr lang="pt-BR" sz="1800" b="1" kern="0" dirty="0"/>
              <a:t>Nome do (a) autor (a)</a:t>
            </a:r>
          </a:p>
          <a:p>
            <a:pPr>
              <a:defRPr/>
            </a:pPr>
            <a:r>
              <a:rPr lang="pt-BR" sz="1800" i="1" kern="0" dirty="0">
                <a:solidFill>
                  <a:srgbClr val="163043"/>
                </a:solidFill>
              </a:rPr>
              <a:t>E-mail</a:t>
            </a:r>
          </a:p>
          <a:p>
            <a:pPr marL="0" indent="0">
              <a:buNone/>
              <a:defRPr/>
            </a:pPr>
            <a:endParaRPr lang="pt-BR" sz="1800" b="1" kern="0" dirty="0">
              <a:solidFill>
                <a:srgbClr val="163043"/>
              </a:solidFill>
            </a:endParaRPr>
          </a:p>
          <a:p>
            <a:pPr>
              <a:defRPr/>
            </a:pPr>
            <a:r>
              <a:rPr lang="pt-BR" sz="1800" b="1" kern="0" dirty="0"/>
              <a:t>Nome do (a) coautor (a)</a:t>
            </a:r>
          </a:p>
          <a:p>
            <a:pPr>
              <a:defRPr/>
            </a:pPr>
            <a:r>
              <a:rPr lang="pt-BR" sz="1800" i="1" kern="0" dirty="0">
                <a:solidFill>
                  <a:srgbClr val="163043"/>
                </a:solidFill>
              </a:rPr>
              <a:t>E-mail</a:t>
            </a:r>
            <a:endParaRPr lang="pt-BR" sz="1800" b="1" i="1" kern="0" dirty="0">
              <a:solidFill>
                <a:srgbClr val="163043"/>
              </a:solidFill>
            </a:endParaRPr>
          </a:p>
          <a:p>
            <a:pPr>
              <a:defRPr/>
            </a:pPr>
            <a:endParaRPr lang="pt-BR" sz="1800" b="1" kern="0" dirty="0">
              <a:solidFill>
                <a:srgbClr val="163043"/>
              </a:solidFill>
            </a:endParaRPr>
          </a:p>
          <a:p>
            <a:pPr>
              <a:defRPr/>
            </a:pPr>
            <a:r>
              <a:rPr lang="pt-BR" sz="1800" b="1" kern="0" dirty="0"/>
              <a:t>Nome do (a) coautor (a)</a:t>
            </a:r>
          </a:p>
          <a:p>
            <a:pPr>
              <a:defRPr/>
            </a:pPr>
            <a:r>
              <a:rPr lang="pt-BR" sz="1800" i="1" kern="0" dirty="0">
                <a:solidFill>
                  <a:srgbClr val="163043"/>
                </a:solidFill>
              </a:rPr>
              <a:t>E-mail</a:t>
            </a:r>
            <a:endParaRPr lang="pt-BR" sz="1800" b="1" i="1" kern="0" dirty="0">
              <a:solidFill>
                <a:srgbClr val="163043"/>
              </a:solidFill>
            </a:endParaRPr>
          </a:p>
          <a:p>
            <a:pPr>
              <a:defRPr/>
            </a:pPr>
            <a:endParaRPr lang="pt-BR" sz="1800" b="1" kern="0" dirty="0"/>
          </a:p>
          <a:p>
            <a:pPr>
              <a:defRPr/>
            </a:pPr>
            <a:r>
              <a:rPr lang="pt-BR" sz="1800" b="1" kern="0" dirty="0"/>
              <a:t>Nome do (a) coautor (a)</a:t>
            </a:r>
          </a:p>
          <a:p>
            <a:pPr>
              <a:defRPr/>
            </a:pPr>
            <a:r>
              <a:rPr lang="pt-BR" sz="1800" i="1" kern="0" dirty="0">
                <a:solidFill>
                  <a:srgbClr val="163043"/>
                </a:solidFill>
              </a:rPr>
              <a:t>E-mail</a:t>
            </a:r>
            <a:endParaRPr lang="pt-BR" sz="1800" b="1" i="1" kern="0" dirty="0">
              <a:solidFill>
                <a:srgbClr val="163043"/>
              </a:solidFill>
            </a:endParaRPr>
          </a:p>
          <a:p>
            <a:pPr>
              <a:defRPr/>
            </a:pPr>
            <a:endParaRPr lang="pt-BR" sz="1800" b="1" kern="0" dirty="0"/>
          </a:p>
          <a:p>
            <a:pPr>
              <a:defRPr/>
            </a:pPr>
            <a:r>
              <a:rPr lang="pt-BR" sz="1800" b="1" kern="0" dirty="0"/>
              <a:t>Nome do (a) coautor (a)</a:t>
            </a:r>
          </a:p>
          <a:p>
            <a:pPr>
              <a:defRPr/>
            </a:pPr>
            <a:r>
              <a:rPr lang="pt-BR" sz="1800" i="1" kern="0" dirty="0">
                <a:solidFill>
                  <a:srgbClr val="163043"/>
                </a:solidFill>
              </a:rPr>
              <a:t>E-mail</a:t>
            </a:r>
            <a:endParaRPr lang="pt-BR" sz="1800" b="1" i="1" kern="0" dirty="0">
              <a:solidFill>
                <a:srgbClr val="163043"/>
              </a:solidFill>
            </a:endParaRPr>
          </a:p>
          <a:p>
            <a:pPr algn="ctr">
              <a:defRPr/>
            </a:pPr>
            <a:endParaRPr lang="pt-BR" sz="1800" b="1" kern="0" dirty="0"/>
          </a:p>
          <a:p>
            <a:endParaRPr lang="pt-BR" kern="0" dirty="0"/>
          </a:p>
        </p:txBody>
      </p:sp>
    </p:spTree>
    <p:extLst>
      <p:ext uri="{BB962C8B-B14F-4D97-AF65-F5344CB8AC3E}">
        <p14:creationId xmlns:p14="http://schemas.microsoft.com/office/powerpoint/2010/main" val="38181245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615</TotalTime>
  <Words>269</Words>
  <Application>Microsoft Office PowerPoint</Application>
  <PresentationFormat>Apresentação na tela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FIPECAFI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10 - Avaliação de Desempenho de Organizações Filantrópicas: Uma Abordagem Quantitativa Baseada na Eficiência</dc:title>
  <dc:creator>Fernando Tucci de Barros Silva</dc:creator>
  <cp:lastModifiedBy>Anderson Almeida Barros</cp:lastModifiedBy>
  <cp:revision>115</cp:revision>
  <dcterms:created xsi:type="dcterms:W3CDTF">2010-05-31T21:34:07Z</dcterms:created>
  <dcterms:modified xsi:type="dcterms:W3CDTF">2018-09-08T14:11:45Z</dcterms:modified>
</cp:coreProperties>
</file>