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0" roundtripDataSignature="AMtx7mh0OGxKYYkGP6JnbnOc/k/ee55m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" name="Google Shape;4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" name="Google Shape;5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5" name="Google Shape;6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6" name="Google Shape;7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showMasterSp="0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7884368" y="6381327"/>
            <a:ext cx="1080120" cy="2880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showMasterSp="0" type="objTx">
  <p:cSld name="OBJECT_WITH_CAPTION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20" name="Google Shape;20;p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21" name="Google Shape;21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showMasterSp="0" type="picTx">
  <p:cSld name="PICTURE_WITH_CAPTION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6" name="Google Shape;26;p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27" name="Google Shape;27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showMasterSp="0" type="vertTx">
  <p:cSld name="VERTICAL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showMasterSp="0" type="vertTitleAndTx">
  <p:cSld name="VERTICAL_TITLE_AND_VERTICAL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"/>
          <p:cNvSpPr txBox="1"/>
          <p:nvPr/>
        </p:nvSpPr>
        <p:spPr>
          <a:xfrm>
            <a:off x="466725" y="4292600"/>
            <a:ext cx="8281988" cy="2376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</a:t>
            </a:r>
            <a:br>
              <a:rPr b="1" i="0" lang="pt-BR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pt-BR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Instituição Acadêmica do Autor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r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b="1" i="0" lang="pt-BR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COAUTOR</a:t>
            </a:r>
            <a:br>
              <a:rPr b="1" i="0" lang="pt-BR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pt-BR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Instituição Acadêmica do Coautor</a:t>
            </a:r>
            <a:endParaRPr/>
          </a:p>
          <a:p>
            <a:pPr indent="-342900" lvl="0" marL="342900" marR="0" rtl="0" algn="r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b="1" i="0" lang="pt-BR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COAUTOR</a:t>
            </a:r>
            <a:br>
              <a:rPr b="1" i="0" lang="pt-BR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pt-BR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Instituição Acadêmica do Coautor</a:t>
            </a:r>
            <a:endParaRPr/>
          </a:p>
          <a:p>
            <a:pPr indent="-342900" lvl="0" marL="342900" marR="0" rtl="0" algn="r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b="1" i="0" lang="pt-BR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COAUTOR</a:t>
            </a:r>
            <a:br>
              <a:rPr b="1" i="0" lang="pt-BR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pt-BR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Instituição Acadêmica do Coautor</a:t>
            </a:r>
            <a:endParaRPr/>
          </a:p>
          <a:p>
            <a:pPr indent="-342900" lvl="0" marL="342900" marR="0" rtl="0" algn="r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b="1" i="0" lang="pt-BR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COAUTOR</a:t>
            </a:r>
            <a:br>
              <a:rPr b="1" i="0" lang="pt-BR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pt-BR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Instituição Acadêmica do Coautor</a:t>
            </a:r>
            <a:endParaRPr/>
          </a:p>
          <a:p>
            <a:pPr indent="-342900" lvl="0" marL="342900" marR="0" rtl="0" algn="r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 b="0" i="1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r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b="0" i="1" sz="2000" u="none" cap="none" strike="noStrike">
              <a:solidFill>
                <a:srgbClr val="21216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"/>
          <p:cNvSpPr txBox="1"/>
          <p:nvPr>
            <p:ph idx="12" type="sldNum"/>
          </p:nvPr>
        </p:nvSpPr>
        <p:spPr>
          <a:xfrm>
            <a:off x="7884368" y="6381327"/>
            <a:ext cx="1080120" cy="2880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pt-BR"/>
              <a:t>‹#›</a:t>
            </a:fld>
            <a:endParaRPr b="1"/>
          </a:p>
        </p:txBody>
      </p:sp>
      <p:sp>
        <p:nvSpPr>
          <p:cNvPr id="45" name="Google Shape;45;p1"/>
          <p:cNvSpPr txBox="1"/>
          <p:nvPr/>
        </p:nvSpPr>
        <p:spPr>
          <a:xfrm>
            <a:off x="15875" y="14288"/>
            <a:ext cx="1606550" cy="904875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"/>
          <p:cNvSpPr/>
          <p:nvPr/>
        </p:nvSpPr>
        <p:spPr>
          <a:xfrm>
            <a:off x="1331640" y="2076961"/>
            <a:ext cx="6912767" cy="25237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rgbClr val="163043"/>
                </a:solidFill>
                <a:latin typeface="Arial"/>
                <a:ea typeface="Arial"/>
                <a:cs typeface="Arial"/>
                <a:sym typeface="Arial"/>
              </a:rPr>
              <a:t>Título do trabalho Título do trabalho Título do trabalho Título do trabalho Título do trabalho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 cap="none" strike="noStrike">
              <a:solidFill>
                <a:srgbClr val="1630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Área Temática: </a:t>
            </a:r>
            <a:r>
              <a:rPr lang="pt-BR" sz="1800">
                <a:solidFill>
                  <a:srgbClr val="FF0000"/>
                </a:solidFill>
              </a:rPr>
              <a:t>Col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 cap="none" strike="noStrike">
              <a:solidFill>
                <a:srgbClr val="1630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" name="Google Shape;47;p1"/>
          <p:cNvGrpSpPr/>
          <p:nvPr/>
        </p:nvGrpSpPr>
        <p:grpSpPr>
          <a:xfrm>
            <a:off x="311700" y="260950"/>
            <a:ext cx="8580749" cy="927497"/>
            <a:chOff x="311700" y="413350"/>
            <a:chExt cx="8580749" cy="927497"/>
          </a:xfrm>
        </p:grpSpPr>
        <p:sp>
          <p:nvSpPr>
            <p:cNvPr id="48" name="Google Shape;48;p1"/>
            <p:cNvSpPr txBox="1"/>
            <p:nvPr/>
          </p:nvSpPr>
          <p:spPr>
            <a:xfrm>
              <a:off x="3702202" y="512497"/>
              <a:ext cx="5046300" cy="557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ts val="1800"/>
                <a:buFont typeface="Arial"/>
                <a:buNone/>
              </a:pPr>
              <a:r>
                <a:rPr b="1" lang="pt-BR" sz="1800">
                  <a:solidFill>
                    <a:srgbClr val="002060"/>
                  </a:solidFill>
                </a:rPr>
                <a:t>Prêmio Científico CRCAL de </a:t>
              </a:r>
              <a:br>
                <a:rPr b="1" lang="pt-BR" sz="1800">
                  <a:solidFill>
                    <a:srgbClr val="002060"/>
                  </a:solidFill>
                </a:rPr>
              </a:br>
              <a:r>
                <a:rPr b="1" lang="pt-BR" sz="1800">
                  <a:solidFill>
                    <a:srgbClr val="002060"/>
                  </a:solidFill>
                </a:rPr>
                <a:t>Protagonismo, Transformação e Tecnologia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1"/>
            <p:cNvSpPr txBox="1"/>
            <p:nvPr/>
          </p:nvSpPr>
          <p:spPr>
            <a:xfrm>
              <a:off x="6588749" y="1088547"/>
              <a:ext cx="2303700" cy="2523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000">
                  <a:solidFill>
                    <a:srgbClr val="00B050"/>
                  </a:solidFill>
                </a:rPr>
                <a:t>29 e 30 de novembro de 2023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0" name="Google Shape;50;p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11700" y="413350"/>
              <a:ext cx="2073152" cy="77400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"/>
          <p:cNvSpPr txBox="1"/>
          <p:nvPr>
            <p:ph idx="12" type="sldNum"/>
          </p:nvPr>
        </p:nvSpPr>
        <p:spPr>
          <a:xfrm>
            <a:off x="7884368" y="6381327"/>
            <a:ext cx="1080120" cy="2880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pt-BR"/>
              <a:t>‹#›</a:t>
            </a:fld>
            <a:endParaRPr b="1"/>
          </a:p>
        </p:txBody>
      </p:sp>
      <p:sp>
        <p:nvSpPr>
          <p:cNvPr id="56" name="Google Shape;56;p2"/>
          <p:cNvSpPr txBox="1"/>
          <p:nvPr/>
        </p:nvSpPr>
        <p:spPr>
          <a:xfrm>
            <a:off x="15875" y="14288"/>
            <a:ext cx="1606550" cy="904875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2"/>
          <p:cNvSpPr/>
          <p:nvPr/>
        </p:nvSpPr>
        <p:spPr>
          <a:xfrm>
            <a:off x="467742" y="1988840"/>
            <a:ext cx="8064500" cy="41549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50850" lvl="1" marL="450850" marR="0" rtl="0" algn="just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Noto Sans Symbols"/>
              <a:buChar char="✔"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Utilizar o layout padrão de apresentação dos slides, conforme modelo disponibilizado pela comissão científica;</a:t>
            </a:r>
            <a:endParaRPr/>
          </a:p>
          <a:p>
            <a:pPr indent="-450850" lvl="1" marL="450850" marR="0" rtl="0" algn="just"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Noto Sans Symbols"/>
              <a:buChar char="✔"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Quanto ao texto: título em fonte Arial 28 e corpo do texto em Arial 24.</a:t>
            </a:r>
            <a:endParaRPr/>
          </a:p>
          <a:p>
            <a:pPr indent="-450850" lvl="1" marL="450850" marR="0" rtl="0" algn="just"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Noto Sans Symbols"/>
              <a:buChar char="✔"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primeiro slide deve conter o logo do prêmio, título do artigo científico, nomes dos autor e coautores (caso exista) e vínculo institucional.</a:t>
            </a:r>
            <a:endParaRPr/>
          </a:p>
          <a:p>
            <a:pPr indent="-450850" lvl="1" marL="450850" marR="0" rtl="0" algn="just"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Noto Sans Symbols"/>
              <a:buChar char="✔"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Recomenda-se utilizar no máximo 15 slides, todos numerados.</a:t>
            </a:r>
            <a:endParaRPr/>
          </a:p>
        </p:txBody>
      </p:sp>
      <p:sp>
        <p:nvSpPr>
          <p:cNvPr id="58" name="Google Shape;58;p2"/>
          <p:cNvSpPr/>
          <p:nvPr/>
        </p:nvSpPr>
        <p:spPr>
          <a:xfrm>
            <a:off x="1357435" y="1052761"/>
            <a:ext cx="6408738" cy="1008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RECOMENDAÇÕES</a:t>
            </a:r>
            <a:endParaRPr sz="2800"/>
          </a:p>
        </p:txBody>
      </p:sp>
      <p:grpSp>
        <p:nvGrpSpPr>
          <p:cNvPr id="59" name="Google Shape;59;p2"/>
          <p:cNvGrpSpPr/>
          <p:nvPr/>
        </p:nvGrpSpPr>
        <p:grpSpPr>
          <a:xfrm>
            <a:off x="311700" y="260950"/>
            <a:ext cx="8580749" cy="927497"/>
            <a:chOff x="311700" y="413350"/>
            <a:chExt cx="8580749" cy="927497"/>
          </a:xfrm>
        </p:grpSpPr>
        <p:sp>
          <p:nvSpPr>
            <p:cNvPr id="60" name="Google Shape;60;p2"/>
            <p:cNvSpPr txBox="1"/>
            <p:nvPr/>
          </p:nvSpPr>
          <p:spPr>
            <a:xfrm>
              <a:off x="3702202" y="512497"/>
              <a:ext cx="5046300" cy="557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ts val="1800"/>
                <a:buFont typeface="Arial"/>
                <a:buNone/>
              </a:pPr>
              <a:r>
                <a:rPr b="1" lang="pt-BR" sz="1800">
                  <a:solidFill>
                    <a:srgbClr val="002060"/>
                  </a:solidFill>
                </a:rPr>
                <a:t>Prêmio Científico CRCAL de </a:t>
              </a:r>
              <a:br>
                <a:rPr b="1" lang="pt-BR" sz="1800">
                  <a:solidFill>
                    <a:srgbClr val="002060"/>
                  </a:solidFill>
                </a:rPr>
              </a:br>
              <a:r>
                <a:rPr b="1" lang="pt-BR" sz="1800">
                  <a:solidFill>
                    <a:srgbClr val="002060"/>
                  </a:solidFill>
                </a:rPr>
                <a:t>Protagonismo, Transformação e Tecnologia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2"/>
            <p:cNvSpPr txBox="1"/>
            <p:nvPr/>
          </p:nvSpPr>
          <p:spPr>
            <a:xfrm>
              <a:off x="6588749" y="1088547"/>
              <a:ext cx="2303700" cy="2523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000">
                  <a:solidFill>
                    <a:srgbClr val="00B050"/>
                  </a:solidFill>
                </a:rPr>
                <a:t>29 e 30 de novembro de 2023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2" name="Google Shape;62;p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11700" y="413350"/>
              <a:ext cx="2073152" cy="77400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"/>
          <p:cNvSpPr txBox="1"/>
          <p:nvPr>
            <p:ph idx="12" type="sldNum"/>
          </p:nvPr>
        </p:nvSpPr>
        <p:spPr>
          <a:xfrm>
            <a:off x="7884368" y="6381327"/>
            <a:ext cx="1080120" cy="2880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pt-BR"/>
              <a:t>‹#›</a:t>
            </a:fld>
            <a:endParaRPr b="1"/>
          </a:p>
        </p:txBody>
      </p:sp>
      <p:sp>
        <p:nvSpPr>
          <p:cNvPr id="68" name="Google Shape;68;p3"/>
          <p:cNvSpPr txBox="1"/>
          <p:nvPr/>
        </p:nvSpPr>
        <p:spPr>
          <a:xfrm>
            <a:off x="15875" y="14288"/>
            <a:ext cx="1606550" cy="904875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3"/>
          <p:cNvSpPr/>
          <p:nvPr/>
        </p:nvSpPr>
        <p:spPr>
          <a:xfrm>
            <a:off x="539750" y="1657538"/>
            <a:ext cx="8064500" cy="49398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50850" lvl="1" marL="450850" marR="0" rtl="0" algn="just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300"/>
              <a:buFont typeface="Noto Sans Symbols"/>
              <a:buChar char="✔"/>
            </a:pPr>
            <a:r>
              <a:rPr b="0" i="0" lang="pt-BR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tempo destinado à  apresentação e discussão de cada trabalho :</a:t>
            </a:r>
            <a:endParaRPr/>
          </a:p>
          <a:p>
            <a:pPr indent="-450850" lvl="2" marL="908050" marR="0" rtl="0" algn="just"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Noto Sans Symbols"/>
              <a:buChar char="✔"/>
            </a:pPr>
            <a:r>
              <a:rPr b="1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SESSÕES (bloco de 90 minutos): </a:t>
            </a: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03 trabalhos. Para cada trabalho haverá 20 minutos de apresentação e 10 minutos para debates e perguntas da plateia. </a:t>
            </a:r>
            <a:endParaRPr/>
          </a:p>
          <a:p>
            <a:pPr indent="0" lvl="0" marL="914400" marR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b="0" i="0" lang="pt-BR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 apresentadores devem tomar a iniciativa de carregar o arquivo no </a:t>
            </a:r>
            <a:r>
              <a:rPr lang="pt-BR" sz="2300">
                <a:solidFill>
                  <a:schemeClr val="dk1"/>
                </a:solidFill>
              </a:rPr>
              <a:t>notebook</a:t>
            </a:r>
            <a:r>
              <a:rPr b="0" i="0" lang="pt-BR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 antecedência, antes do início da sessão.</a:t>
            </a:r>
            <a:endParaRPr/>
          </a:p>
          <a:p>
            <a:pPr indent="0" lvl="0" marL="914400" marR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b="0" i="0" lang="pt-BR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Sugere-se finalizar com meios de contato do autor e coautores.</a:t>
            </a:r>
            <a:endParaRPr/>
          </a:p>
          <a:p>
            <a:pPr indent="0" lvl="2" marL="457200" marR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0" name="Google Shape;70;p3"/>
          <p:cNvGrpSpPr/>
          <p:nvPr/>
        </p:nvGrpSpPr>
        <p:grpSpPr>
          <a:xfrm>
            <a:off x="311700" y="260950"/>
            <a:ext cx="8580749" cy="927497"/>
            <a:chOff x="311700" y="413350"/>
            <a:chExt cx="8580749" cy="927497"/>
          </a:xfrm>
        </p:grpSpPr>
        <p:sp>
          <p:nvSpPr>
            <p:cNvPr id="71" name="Google Shape;71;p3"/>
            <p:cNvSpPr txBox="1"/>
            <p:nvPr/>
          </p:nvSpPr>
          <p:spPr>
            <a:xfrm>
              <a:off x="3702202" y="512497"/>
              <a:ext cx="5046300" cy="557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ts val="1800"/>
                <a:buFont typeface="Arial"/>
                <a:buNone/>
              </a:pPr>
              <a:r>
                <a:rPr b="1" lang="pt-BR" sz="1800">
                  <a:solidFill>
                    <a:srgbClr val="002060"/>
                  </a:solidFill>
                </a:rPr>
                <a:t>Prêmio Científico CRCAL de </a:t>
              </a:r>
              <a:br>
                <a:rPr b="1" lang="pt-BR" sz="1800">
                  <a:solidFill>
                    <a:srgbClr val="002060"/>
                  </a:solidFill>
                </a:rPr>
              </a:br>
              <a:r>
                <a:rPr b="1" lang="pt-BR" sz="1800">
                  <a:solidFill>
                    <a:srgbClr val="002060"/>
                  </a:solidFill>
                </a:rPr>
                <a:t>Protagonismo, Transformação e Tecnologia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3"/>
            <p:cNvSpPr txBox="1"/>
            <p:nvPr/>
          </p:nvSpPr>
          <p:spPr>
            <a:xfrm>
              <a:off x="6588749" y="1088547"/>
              <a:ext cx="2303700" cy="2523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000">
                  <a:solidFill>
                    <a:srgbClr val="00B050"/>
                  </a:solidFill>
                </a:rPr>
                <a:t>29 e 30 de novembro de 2023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73" name="Google Shape;73;p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11700" y="413350"/>
              <a:ext cx="2073152" cy="77400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"/>
          <p:cNvSpPr txBox="1"/>
          <p:nvPr>
            <p:ph idx="12" type="sldNum"/>
          </p:nvPr>
        </p:nvSpPr>
        <p:spPr>
          <a:xfrm>
            <a:off x="7884368" y="6381327"/>
            <a:ext cx="1080120" cy="2880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pt-BR"/>
              <a:t>‹#›</a:t>
            </a:fld>
            <a:endParaRPr b="1"/>
          </a:p>
        </p:txBody>
      </p:sp>
      <p:sp>
        <p:nvSpPr>
          <p:cNvPr id="79" name="Google Shape;79;p4"/>
          <p:cNvSpPr txBox="1"/>
          <p:nvPr/>
        </p:nvSpPr>
        <p:spPr>
          <a:xfrm>
            <a:off x="15875" y="14288"/>
            <a:ext cx="1606550" cy="904875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4"/>
          <p:cNvSpPr txBox="1"/>
          <p:nvPr/>
        </p:nvSpPr>
        <p:spPr>
          <a:xfrm>
            <a:off x="395536" y="1196752"/>
            <a:ext cx="4752528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do (a) autor (a)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163043"/>
              </a:buClr>
              <a:buSzPts val="1800"/>
              <a:buFont typeface="Arial"/>
              <a:buChar char="•"/>
            </a:pPr>
            <a:r>
              <a:rPr b="0" i="1" lang="pt-BR" sz="1800" u="none" cap="none" strike="noStrike">
                <a:solidFill>
                  <a:srgbClr val="163043"/>
                </a:solidFill>
                <a:latin typeface="Arial"/>
                <a:ea typeface="Arial"/>
                <a:cs typeface="Arial"/>
                <a:sym typeface="Arial"/>
              </a:rPr>
              <a:t>E-mail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1630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do (a) coautor (a)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163043"/>
              </a:buClr>
              <a:buSzPts val="1800"/>
              <a:buFont typeface="Arial"/>
              <a:buChar char="•"/>
            </a:pPr>
            <a:r>
              <a:rPr b="0" i="1" lang="pt-BR" sz="1800" u="none" cap="none" strike="noStrike">
                <a:solidFill>
                  <a:srgbClr val="163043"/>
                </a:solidFill>
                <a:latin typeface="Arial"/>
                <a:ea typeface="Arial"/>
                <a:cs typeface="Arial"/>
                <a:sym typeface="Arial"/>
              </a:rPr>
              <a:t>E-mail</a:t>
            </a:r>
            <a:endParaRPr b="1" i="1" sz="1800" u="none" cap="none" strike="noStrike">
              <a:solidFill>
                <a:srgbClr val="1630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1630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do (a) coautor (a)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163043"/>
              </a:buClr>
              <a:buSzPts val="1800"/>
              <a:buFont typeface="Arial"/>
              <a:buChar char="•"/>
            </a:pPr>
            <a:r>
              <a:rPr b="0" i="1" lang="pt-BR" sz="1800" u="none" cap="none" strike="noStrike">
                <a:solidFill>
                  <a:srgbClr val="163043"/>
                </a:solidFill>
                <a:latin typeface="Arial"/>
                <a:ea typeface="Arial"/>
                <a:cs typeface="Arial"/>
                <a:sym typeface="Arial"/>
              </a:rPr>
              <a:t>E-mail</a:t>
            </a:r>
            <a:endParaRPr b="1" i="1" sz="1800" u="none" cap="none" strike="noStrike">
              <a:solidFill>
                <a:srgbClr val="1630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do (a) coautor (a)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163043"/>
              </a:buClr>
              <a:buSzPts val="1800"/>
              <a:buFont typeface="Arial"/>
              <a:buChar char="•"/>
            </a:pPr>
            <a:r>
              <a:rPr b="0" i="1" lang="pt-BR" sz="1800" u="none" cap="none" strike="noStrike">
                <a:solidFill>
                  <a:srgbClr val="163043"/>
                </a:solidFill>
                <a:latin typeface="Arial"/>
                <a:ea typeface="Arial"/>
                <a:cs typeface="Arial"/>
                <a:sym typeface="Arial"/>
              </a:rPr>
              <a:t>E-mail</a:t>
            </a:r>
            <a:endParaRPr b="1" i="1" sz="1800" u="none" cap="none" strike="noStrike">
              <a:solidFill>
                <a:srgbClr val="1630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do (a) coautor (a)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163043"/>
              </a:buClr>
              <a:buSzPts val="1800"/>
              <a:buFont typeface="Arial"/>
              <a:buChar char="•"/>
            </a:pPr>
            <a:r>
              <a:rPr b="0" i="1" lang="pt-BR" sz="1800" u="none" cap="none" strike="noStrike">
                <a:solidFill>
                  <a:srgbClr val="163043"/>
                </a:solidFill>
                <a:latin typeface="Arial"/>
                <a:ea typeface="Arial"/>
                <a:cs typeface="Arial"/>
                <a:sym typeface="Arial"/>
              </a:rPr>
              <a:t>E-mail</a:t>
            </a:r>
            <a:endParaRPr b="1" i="1" sz="1800" u="none" cap="none" strike="noStrike">
              <a:solidFill>
                <a:srgbClr val="1630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342900" marR="0" rt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1" name="Google Shape;81;p4"/>
          <p:cNvGrpSpPr/>
          <p:nvPr/>
        </p:nvGrpSpPr>
        <p:grpSpPr>
          <a:xfrm>
            <a:off x="311700" y="260950"/>
            <a:ext cx="8580749" cy="927497"/>
            <a:chOff x="311700" y="413350"/>
            <a:chExt cx="8580749" cy="927497"/>
          </a:xfrm>
        </p:grpSpPr>
        <p:sp>
          <p:nvSpPr>
            <p:cNvPr id="82" name="Google Shape;82;p4"/>
            <p:cNvSpPr txBox="1"/>
            <p:nvPr/>
          </p:nvSpPr>
          <p:spPr>
            <a:xfrm>
              <a:off x="3702202" y="512497"/>
              <a:ext cx="5046300" cy="557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ts val="1800"/>
                <a:buFont typeface="Arial"/>
                <a:buNone/>
              </a:pPr>
              <a:r>
                <a:rPr b="1" lang="pt-BR" sz="1800">
                  <a:solidFill>
                    <a:srgbClr val="002060"/>
                  </a:solidFill>
                </a:rPr>
                <a:t>Prêmio Científico CRCAL de </a:t>
              </a:r>
              <a:br>
                <a:rPr b="1" lang="pt-BR" sz="1800">
                  <a:solidFill>
                    <a:srgbClr val="002060"/>
                  </a:solidFill>
                </a:rPr>
              </a:br>
              <a:r>
                <a:rPr b="1" lang="pt-BR" sz="1800">
                  <a:solidFill>
                    <a:srgbClr val="002060"/>
                  </a:solidFill>
                </a:rPr>
                <a:t>Protagonismo, Transformação e Tecnologia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4"/>
            <p:cNvSpPr txBox="1"/>
            <p:nvPr/>
          </p:nvSpPr>
          <p:spPr>
            <a:xfrm>
              <a:off x="6588749" y="1088547"/>
              <a:ext cx="2303700" cy="2523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000">
                  <a:solidFill>
                    <a:srgbClr val="00B050"/>
                  </a:solidFill>
                </a:rPr>
                <a:t>29 e 30 de novembro de 2023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84" name="Google Shape;84;p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11700" y="413350"/>
              <a:ext cx="2073152" cy="77400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2010-05-31T21:34:07Z</dcterms:created>
  <dc:creator>Fernando Tucci de Barros Silva</dc:creator>
</cp:coreProperties>
</file>